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5" r:id="rId14"/>
    <p:sldId id="268" r:id="rId15"/>
    <p:sldId id="269" r:id="rId16"/>
    <p:sldId id="270" r:id="rId17"/>
    <p:sldId id="271" r:id="rId1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900" y="1073150"/>
            <a:ext cx="11252200" cy="4711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470" y="0"/>
            <a:ext cx="112744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4295"/>
            <a:ext cx="12192000" cy="67094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5100" y="63500"/>
            <a:ext cx="11861800" cy="6731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5245"/>
            <a:ext cx="12192000" cy="67468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7465"/>
            <a:ext cx="12192000" cy="67824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300" y="2546350"/>
            <a:ext cx="11709400" cy="17653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8450" y="222250"/>
            <a:ext cx="11595100" cy="641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9350" y="800100"/>
            <a:ext cx="9893300" cy="525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07975"/>
            <a:ext cx="12192000" cy="62414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8435"/>
            <a:ext cx="12192000" cy="65011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38760"/>
            <a:ext cx="12192000" cy="63798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70" y="0"/>
            <a:ext cx="121634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5085"/>
            <a:ext cx="12192000" cy="6767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1600"/>
            <a:ext cx="12192000" cy="66789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汉仪旗黑</vt:lpstr>
      <vt:lpstr>宋体</vt:lpstr>
      <vt:lpstr>Arial Unicode MS</vt:lpstr>
      <vt:lpstr>汉仪书宋二KW</vt:lpstr>
      <vt:lpstr>Calibri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zpw</dc:creator>
  <cp:lastModifiedBy>猫尾巴~</cp:lastModifiedBy>
  <cp:revision>87</cp:revision>
  <dcterms:created xsi:type="dcterms:W3CDTF">2022-12-17T08:57:09Z</dcterms:created>
  <dcterms:modified xsi:type="dcterms:W3CDTF">2022-12-17T08:57:09Z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2052-4.6.1.7467</vt:lpwstr>
  </property>
  <property fmtid="{D5CDD505-2E9C-101B-9397-08002B2CF9AE}" pid="3" name="ICV">
    <vt:lpwstr>018106D96CD11D0ABDD5746331732B9F</vt:lpwstr>
  </property>
</Properties>
</file>

<file path=docProps/thumbnail.jpeg>
</file>